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4" r:id="rId24"/>
    <p:sldId id="27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7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23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8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95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6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9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48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87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8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16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25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19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0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E719-617F-4C77-9063-EEE26C44C8D9}" type="datetimeFigureOut">
              <a:rPr lang="fr-FR" smtClean="0"/>
              <a:t>09/07/2020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9DB0-C3E4-493C-9C57-BBD9B5222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315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/>
              <a:t>Rapport de Stages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/>
              <a:t>Mise en place d’un réseau multi-liens (</a:t>
            </a:r>
            <a:r>
              <a:rPr lang="fr-FR" dirty="0" err="1"/>
              <a:t>WiFi</a:t>
            </a:r>
            <a:r>
              <a:rPr lang="fr-FR" dirty="0"/>
              <a:t> et </a:t>
            </a:r>
            <a:r>
              <a:rPr lang="fr-FR" dirty="0" err="1"/>
              <a:t>LoRa</a:t>
            </a:r>
            <a:r>
              <a:rPr lang="fr-FR" dirty="0"/>
              <a:t>) avec </a:t>
            </a:r>
            <a:r>
              <a:rPr lang="fr-FR" dirty="0" err="1"/>
              <a:t>MultiPath</a:t>
            </a:r>
            <a:r>
              <a:rPr lang="fr-FR" dirty="0"/>
              <a:t> TCP</a:t>
            </a:r>
          </a:p>
        </p:txBody>
      </p:sp>
      <p:pic>
        <p:nvPicPr>
          <p:cNvPr id="4" name="Imagen 12" descr="https://lh5.googleusercontent.com/Cx1fEj6f5iDobRYAsHVuNnSd34KzamM4_6I233SUIoDJwp5ZhDtk4eaADsbA4UXHPqiffXHPsspQIFtIX3XF1x5I2aar0b1fewC-jfxKbUWjY1-IbU_5w6m4FFJFZ8riTxtWWdj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9311" y="288348"/>
            <a:ext cx="1857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6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Lorapipe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97627"/>
            <a:ext cx="9905999" cy="3993574"/>
          </a:xfrm>
        </p:spPr>
        <p:txBody>
          <a:bodyPr/>
          <a:lstStyle/>
          <a:p>
            <a:r>
              <a:rPr lang="fr-FR" b="1" dirty="0" smtClean="0"/>
              <a:t>Aperçu: </a:t>
            </a:r>
            <a:r>
              <a:rPr lang="fr-FR" dirty="0" err="1"/>
              <a:t>Lorapipe</a:t>
            </a:r>
            <a:r>
              <a:rPr lang="fr-FR" dirty="0"/>
              <a:t> est conçu pour intégrer des radios longue portée </a:t>
            </a:r>
            <a:r>
              <a:rPr lang="fr-FR" dirty="0" err="1"/>
              <a:t>LoRa</a:t>
            </a:r>
            <a:r>
              <a:rPr lang="fr-FR" dirty="0"/>
              <a:t> dans un système Unix / Linux.</a:t>
            </a:r>
            <a:endParaRPr lang="fr-FR" b="1" dirty="0"/>
          </a:p>
          <a:p>
            <a:r>
              <a:rPr lang="fr-FR" b="1" dirty="0"/>
              <a:t>Exigences </a:t>
            </a:r>
            <a:r>
              <a:rPr lang="fr-FR" b="1" dirty="0" smtClean="0"/>
              <a:t>matérielles: </a:t>
            </a:r>
            <a:r>
              <a:rPr lang="fr-FR" dirty="0" err="1" smtClean="0"/>
              <a:t>Lorapipe</a:t>
            </a:r>
            <a:r>
              <a:rPr lang="fr-FR" dirty="0" smtClean="0"/>
              <a:t> </a:t>
            </a:r>
            <a:r>
              <a:rPr lang="fr-FR" dirty="0"/>
              <a:t>fonctionne </a:t>
            </a:r>
            <a:r>
              <a:rPr lang="fr-FR" dirty="0" smtClean="0"/>
              <a:t>avec </a:t>
            </a:r>
            <a:r>
              <a:rPr lang="fr-FR" dirty="0"/>
              <a:t>un </a:t>
            </a:r>
            <a:r>
              <a:rPr lang="fr-FR" dirty="0" err="1"/>
              <a:t>Microchip</a:t>
            </a:r>
            <a:r>
              <a:rPr lang="fr-FR" dirty="0"/>
              <a:t> RN2903 / RN2483 tel qu'implémenté par </a:t>
            </a:r>
            <a:r>
              <a:rPr lang="fr-FR" dirty="0" err="1"/>
              <a:t>LoStik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Protocole: </a:t>
            </a:r>
            <a:r>
              <a:rPr lang="fr-FR" dirty="0" smtClean="0"/>
              <a:t>La </a:t>
            </a:r>
            <a:r>
              <a:rPr lang="fr-FR" dirty="0"/>
              <a:t>commande </a:t>
            </a:r>
            <a:r>
              <a:rPr lang="fr-FR" dirty="0" err="1"/>
              <a:t>lorapipe</a:t>
            </a:r>
            <a:r>
              <a:rPr lang="fr-FR" dirty="0"/>
              <a:t> est la principale d'intérêt ici.</a:t>
            </a:r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6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35282"/>
            <a:ext cx="9905999" cy="38273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Après avoir installé </a:t>
            </a:r>
            <a:r>
              <a:rPr lang="fr-FR" dirty="0" err="1"/>
              <a:t>Lorapipe</a:t>
            </a:r>
            <a:r>
              <a:rPr lang="fr-FR" dirty="0"/>
              <a:t> et MPTCP sur les deux PC, il a été décidé de commencer les tests. </a:t>
            </a:r>
            <a:r>
              <a:rPr lang="fr-FR" dirty="0" smtClean="0"/>
              <a:t>Certains </a:t>
            </a:r>
            <a:r>
              <a:rPr lang="fr-FR" dirty="0"/>
              <a:t>programmes </a:t>
            </a:r>
            <a:r>
              <a:rPr lang="fr-FR" dirty="0" smtClean="0"/>
              <a:t>sont </a:t>
            </a:r>
            <a:r>
              <a:rPr lang="fr-FR" dirty="0"/>
              <a:t>installés et configurés pour améliorer les performances et automatiser en </a:t>
            </a:r>
            <a:r>
              <a:rPr lang="fr-FR"/>
              <a:t>toute </a:t>
            </a:r>
            <a:r>
              <a:rPr lang="fr-FR" smtClean="0"/>
              <a:t>sécurité:</a:t>
            </a:r>
            <a:r>
              <a:rPr lang="fr-FR" b="1" smtClean="0"/>
              <a:t> </a:t>
            </a:r>
            <a:endParaRPr lang="fr-FR" dirty="0"/>
          </a:p>
          <a:p>
            <a:r>
              <a:rPr lang="fr-FR" dirty="0"/>
              <a:t>Afin de se connecter automatiquement entre les PC, il a été décidé de créer un </a:t>
            </a:r>
            <a:r>
              <a:rPr lang="fr-FR" b="1" dirty="0"/>
              <a:t>AP </a:t>
            </a:r>
            <a:r>
              <a:rPr lang="fr-FR" b="1" dirty="0" err="1"/>
              <a:t>Hostapd</a:t>
            </a:r>
            <a:r>
              <a:rPr lang="fr-FR" dirty="0"/>
              <a:t> avec </a:t>
            </a:r>
            <a:r>
              <a:rPr lang="fr-FR" b="1" dirty="0"/>
              <a:t>DHCP </a:t>
            </a:r>
            <a:r>
              <a:rPr lang="fr-FR" dirty="0" err="1"/>
              <a:t>dhcp</a:t>
            </a:r>
            <a:r>
              <a:rPr lang="fr-FR" dirty="0"/>
              <a:t> </a:t>
            </a:r>
            <a:r>
              <a:rPr lang="fr-FR" dirty="0" err="1"/>
              <a:t>isc</a:t>
            </a:r>
            <a:r>
              <a:rPr lang="fr-FR" dirty="0"/>
              <a:t> dans </a:t>
            </a:r>
            <a:r>
              <a:rPr lang="fr-FR" dirty="0" err="1"/>
              <a:t>Titania</a:t>
            </a:r>
            <a:r>
              <a:rPr lang="fr-FR" dirty="0"/>
              <a:t>. </a:t>
            </a:r>
          </a:p>
          <a:p>
            <a:r>
              <a:rPr lang="fr-FR" dirty="0"/>
              <a:t>Et pour se connecter automatiquement à </a:t>
            </a:r>
            <a:r>
              <a:rPr lang="fr-FR" dirty="0" err="1"/>
              <a:t>Mneme</a:t>
            </a:r>
            <a:r>
              <a:rPr lang="fr-FR" dirty="0"/>
              <a:t> en toute sécurité, a été utilisé </a:t>
            </a:r>
            <a:r>
              <a:rPr lang="fr-FR" dirty="0" err="1"/>
              <a:t>wpa_supplicant</a:t>
            </a:r>
            <a:r>
              <a:rPr lang="fr-FR" dirty="0"/>
              <a:t>. Où nous utilisons WPA2 (Wi-Fi </a:t>
            </a:r>
            <a:r>
              <a:rPr lang="fr-FR" dirty="0" err="1"/>
              <a:t>Protected</a:t>
            </a:r>
            <a:r>
              <a:rPr lang="fr-FR" dirty="0"/>
              <a:t> Access 2) avec la commande "</a:t>
            </a:r>
            <a:r>
              <a:rPr lang="fr-FR" dirty="0" err="1"/>
              <a:t>wpa_passphrase</a:t>
            </a:r>
            <a:r>
              <a:rPr lang="fr-FR" dirty="0"/>
              <a:t> </a:t>
            </a:r>
            <a:r>
              <a:rPr lang="fr-FR" dirty="0" err="1"/>
              <a:t>ssid</a:t>
            </a:r>
            <a:r>
              <a:rPr lang="fr-FR" dirty="0"/>
              <a:t> </a:t>
            </a:r>
            <a:r>
              <a:rPr lang="fr-FR" dirty="0" err="1"/>
              <a:t>password</a:t>
            </a:r>
            <a:r>
              <a:rPr lang="fr-FR" dirty="0"/>
              <a:t>" afin que, lors de la connexion, la clé PSK (</a:t>
            </a:r>
            <a:r>
              <a:rPr lang="fr-FR" dirty="0" err="1"/>
              <a:t>pre-shared</a:t>
            </a:r>
            <a:r>
              <a:rPr lang="fr-FR" dirty="0"/>
              <a:t> key) soit cryptée et non en texte brut.</a:t>
            </a:r>
          </a:p>
          <a:p>
            <a:r>
              <a:rPr lang="fr-FR" dirty="0"/>
              <a:t>Ensuite, nous avons procédé à la création d'un script pour automatiser le lancement de </a:t>
            </a:r>
            <a:r>
              <a:rPr lang="fr-FR" b="1" dirty="0" err="1"/>
              <a:t>Lorapipe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7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815945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Test 1: </a:t>
            </a:r>
            <a:r>
              <a:rPr lang="fr-FR" b="1" dirty="0"/>
              <a:t>fonctionnel entre les deux PC, une interface filaire et une interface Wifi</a:t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Espace réservé du contenu 3" descr="C:\Users\Gabriel\Desktop\Stages\Imagenes para subir Stage\IndexMPTCP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554288"/>
            <a:ext cx="3856614" cy="262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35" y="2554288"/>
            <a:ext cx="4002375" cy="262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none" dirty="0" err="1" smtClean="0"/>
              <a:t>Ifstat</a:t>
            </a:r>
            <a:r>
              <a:rPr lang="fr-FR" b="1" cap="none" dirty="0" smtClean="0"/>
              <a:t> sur les deux PC</a:t>
            </a:r>
            <a:endParaRPr lang="fr-FR" b="1" cap="none" dirty="0"/>
          </a:p>
        </p:txBody>
      </p:sp>
      <p:pic>
        <p:nvPicPr>
          <p:cNvPr id="4" name="Espace réservé du contenu 3" descr="C:\Users\Gabriel\Desktop\Stages\Imagenes para subir Stage\IfstatMnem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56" y="2306608"/>
            <a:ext cx="3227787" cy="35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Gabriel\Desktop\Stages\Imagenes para subir Stage\IfstatTitani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48" y="2280602"/>
            <a:ext cx="3422506" cy="3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8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90456"/>
            <a:ext cx="9905998" cy="1478570"/>
          </a:xfrm>
        </p:spPr>
        <p:txBody>
          <a:bodyPr/>
          <a:lstStyle/>
          <a:p>
            <a:r>
              <a:rPr lang="fr-FR" b="1" cap="none" dirty="0" err="1" smtClean="0"/>
              <a:t>Wireshark</a:t>
            </a:r>
            <a:endParaRPr lang="fr-FR" b="1" cap="none" dirty="0"/>
          </a:p>
        </p:txBody>
      </p:sp>
      <p:pic>
        <p:nvPicPr>
          <p:cNvPr id="4" name="Espace réservé du contenu 3" descr="C:\Users\Gabriel\Desktop\Stages\Imagenes para subir Stage\MPTCPWireshark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091046"/>
            <a:ext cx="9592397" cy="30691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41412" y="4160229"/>
            <a:ext cx="9905999" cy="2489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Ici, vous pouvez voir le protocole de communication entre les deux PC, qui est </a:t>
            </a:r>
            <a:r>
              <a:rPr lang="fr-FR" dirty="0" err="1"/>
              <a:t>Multipath</a:t>
            </a:r>
            <a:r>
              <a:rPr lang="fr-FR" dirty="0"/>
              <a:t> TCP et les threads de flux en même temps :</a:t>
            </a:r>
          </a:p>
          <a:p>
            <a:pPr marL="0" lvl="0" indent="0">
              <a:buNone/>
            </a:pPr>
            <a:r>
              <a:rPr lang="fr-FR" dirty="0"/>
              <a:t>de 192.168.1.77 (filaire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 et 192.168.1.60 (Wifi </a:t>
            </a:r>
            <a:r>
              <a:rPr lang="fr-FR" dirty="0" err="1"/>
              <a:t>Titania</a:t>
            </a:r>
            <a:r>
              <a:rPr lang="fr-FR" dirty="0" smtClean="0"/>
              <a:t>)</a:t>
            </a:r>
            <a:endParaRPr lang="fr-FR" dirty="0"/>
          </a:p>
          <a:p>
            <a:pPr marL="0" lvl="0" indent="0">
              <a:buNone/>
            </a:pPr>
            <a:r>
              <a:rPr lang="fr-FR" dirty="0"/>
              <a:t>de 192.168.1.100 (Wifi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 et 192.168.1.60 (Wifi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 et vice versa.</a:t>
            </a:r>
          </a:p>
        </p:txBody>
      </p:sp>
    </p:spTree>
    <p:extLst>
      <p:ext uri="{BB962C8B-B14F-4D97-AF65-F5344CB8AC3E}">
        <p14:creationId xmlns:p14="http://schemas.microsoft.com/office/powerpoint/2010/main" val="24404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418" y="495559"/>
            <a:ext cx="9905998" cy="1478570"/>
          </a:xfrm>
        </p:spPr>
        <p:txBody>
          <a:bodyPr/>
          <a:lstStyle/>
          <a:p>
            <a:pPr algn="ctr"/>
            <a:r>
              <a:rPr lang="es-ES" b="1" dirty="0" smtClean="0"/>
              <a:t>Test 2: </a:t>
            </a:r>
            <a:r>
              <a:rPr lang="es-ES" b="1" dirty="0"/>
              <a:t>de </a:t>
            </a:r>
            <a:r>
              <a:rPr lang="es-ES" b="1" dirty="0" err="1"/>
              <a:t>Lorapipe</a:t>
            </a:r>
            <a:r>
              <a:rPr lang="es-ES" b="1" dirty="0"/>
              <a:t> </a:t>
            </a:r>
            <a:r>
              <a:rPr lang="es-ES" b="1" dirty="0" err="1"/>
              <a:t>avec</a:t>
            </a:r>
            <a:r>
              <a:rPr lang="es-ES" b="1" dirty="0"/>
              <a:t> AX.25</a:t>
            </a:r>
            <a:endParaRPr lang="fr-FR" b="1" dirty="0"/>
          </a:p>
        </p:txBody>
      </p:sp>
      <p:pic>
        <p:nvPicPr>
          <p:cNvPr id="4" name="Espace réservé du contenu 3" descr="C:\Users\Gabriel\Desktop\Stages\Imagenes para subir Stage\LorapipeAx.25\PingloraAx2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390270"/>
            <a:ext cx="5553075" cy="140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Gabriel\Desktop\Stages\Imagenes para subir Stage\LorapipePPP\PingPPPLorapipeMnem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4" y="4514301"/>
            <a:ext cx="5553075" cy="1387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064418" y="1821729"/>
            <a:ext cx="10059988" cy="55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Ping avec AX.25: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64418" y="3878132"/>
            <a:ext cx="10059988" cy="55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Ping avec PPP: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7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Test </a:t>
            </a:r>
            <a:r>
              <a:rPr lang="fr-FR" b="1" dirty="0" smtClean="0"/>
              <a:t>3: de </a:t>
            </a:r>
            <a:r>
              <a:rPr lang="fr-FR" b="1" dirty="0"/>
              <a:t>connectivité avec trois liaisons (</a:t>
            </a:r>
            <a:r>
              <a:rPr lang="fr-FR" b="1" dirty="0" err="1"/>
              <a:t>LoRa</a:t>
            </a:r>
            <a:r>
              <a:rPr lang="fr-FR" b="1" dirty="0"/>
              <a:t>, Wifi, Filaire).</a:t>
            </a:r>
            <a:br>
              <a:rPr lang="fr-FR" b="1" dirty="0"/>
            </a:br>
            <a:endParaRPr lang="fr-FR" dirty="0"/>
          </a:p>
        </p:txBody>
      </p:sp>
      <p:pic>
        <p:nvPicPr>
          <p:cNvPr id="5" name="Image 4" descr="C:\Users\Gabriel\Desktop\Stages\Imagenes para subir Stage\LorapipeAx.25\LorapipeAX.25TitaniaIfsta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28" y="2530042"/>
            <a:ext cx="4293164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1" y="2530042"/>
            <a:ext cx="4242955" cy="3416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141413" y="1756064"/>
            <a:ext cx="9905998" cy="4035137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Ifstat</a:t>
            </a:r>
            <a:r>
              <a:rPr lang="fr-FR" dirty="0"/>
              <a:t> sur les deux </a:t>
            </a:r>
            <a:r>
              <a:rPr lang="fr-FR" dirty="0" smtClean="0"/>
              <a:t>PC: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12194"/>
            <a:ext cx="9905998" cy="1478570"/>
          </a:xfrm>
        </p:spPr>
        <p:txBody>
          <a:bodyPr/>
          <a:lstStyle/>
          <a:p>
            <a:r>
              <a:rPr lang="fr-FR" cap="none" dirty="0" err="1" smtClean="0"/>
              <a:t>Wireshark</a:t>
            </a:r>
            <a:endParaRPr lang="fr-FR" cap="none" dirty="0"/>
          </a:p>
        </p:txBody>
      </p:sp>
      <p:pic>
        <p:nvPicPr>
          <p:cNvPr id="4" name="Espace réservé du contenu 3" descr="C:\Users\Gabriel\Desktop\Stages\Imagenes para subir Stage\LorapipeAx.25\LoraWiresharkMenemeAX.25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1260828"/>
            <a:ext cx="9906000" cy="2796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41412" y="4160229"/>
            <a:ext cx="10059988" cy="2697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Ici, vous pouvez voir </a:t>
            </a:r>
            <a:r>
              <a:rPr lang="fr-FR" dirty="0" err="1" smtClean="0"/>
              <a:t>Multipath</a:t>
            </a:r>
            <a:r>
              <a:rPr lang="fr-FR" dirty="0" smtClean="0"/>
              <a:t> </a:t>
            </a:r>
            <a:r>
              <a:rPr lang="fr-FR" dirty="0"/>
              <a:t>TCP  avec les trois liens: </a:t>
            </a:r>
          </a:p>
          <a:p>
            <a:pPr marL="0" indent="0">
              <a:buNone/>
            </a:pPr>
            <a:r>
              <a:rPr lang="fr-FR" dirty="0"/>
              <a:t>de 192.168.1.77 (filaire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), à 192.168.1.60 (Wifi </a:t>
            </a:r>
            <a:r>
              <a:rPr lang="fr-FR" dirty="0" err="1"/>
              <a:t>Titania</a:t>
            </a:r>
            <a:r>
              <a:rPr lang="fr-FR" dirty="0"/>
              <a:t>) et 192.168.1.3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de 192.168.1.100 (Wifi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),  à 192.168.1.60 (Wifi </a:t>
            </a:r>
            <a:r>
              <a:rPr lang="fr-FR" dirty="0" err="1"/>
              <a:t>Titania</a:t>
            </a:r>
            <a:r>
              <a:rPr lang="fr-FR" dirty="0"/>
              <a:t>) et 192.168.1.3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de 192.168.1.2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),  à 192.168.1.60 (Wifi </a:t>
            </a:r>
            <a:r>
              <a:rPr lang="fr-FR" dirty="0" err="1"/>
              <a:t>Titania</a:t>
            </a:r>
            <a:r>
              <a:rPr lang="fr-FR" dirty="0"/>
              <a:t>) et 192.168.1.3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 et vice versa.</a:t>
            </a:r>
          </a:p>
        </p:txBody>
      </p:sp>
    </p:spTree>
    <p:extLst>
      <p:ext uri="{BB962C8B-B14F-4D97-AF65-F5344CB8AC3E}">
        <p14:creationId xmlns:p14="http://schemas.microsoft.com/office/powerpoint/2010/main" val="27670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Test 4: </a:t>
            </a:r>
            <a:r>
              <a:rPr lang="fr-FR" b="1" dirty="0"/>
              <a:t>de connectivité via 3 liaisons avec trois réseaux différents</a:t>
            </a:r>
            <a:r>
              <a:rPr lang="fr-FR" b="1" dirty="0" smtClean="0"/>
              <a:t>.</a:t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17" y="2249486"/>
            <a:ext cx="39528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76" y="2249487"/>
            <a:ext cx="3974379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6"/>
          <p:cNvSpPr txBox="1">
            <a:spLocks/>
          </p:cNvSpPr>
          <p:nvPr/>
        </p:nvSpPr>
        <p:spPr>
          <a:xfrm>
            <a:off x="1141413" y="1756064"/>
            <a:ext cx="9905998" cy="403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 smtClean="0"/>
              <a:t>Ifstat</a:t>
            </a:r>
            <a:r>
              <a:rPr lang="fr-FR" dirty="0" smtClean="0"/>
              <a:t> sur les deux PC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1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290946"/>
            <a:ext cx="9905998" cy="1163782"/>
          </a:xfrm>
        </p:spPr>
        <p:txBody>
          <a:bodyPr/>
          <a:lstStyle/>
          <a:p>
            <a:r>
              <a:rPr lang="fr-FR" cap="none" dirty="0" err="1" smtClean="0"/>
              <a:t>Wireshark</a:t>
            </a:r>
            <a:endParaRPr lang="fr-FR" cap="none" dirty="0"/>
          </a:p>
        </p:txBody>
      </p:sp>
      <p:pic>
        <p:nvPicPr>
          <p:cNvPr id="4" name="Espace réservé du contenu 3" descr="C:\Users\Gabriel\Desktop\Stages\Imagenes para subir Stage\LorapipeAx.25\LoraWiresharkMenemeAX3rede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2" y="1120917"/>
            <a:ext cx="9363796" cy="3039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41413" y="4471958"/>
            <a:ext cx="10059988" cy="2302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Ici, vous pouvez voir </a:t>
            </a:r>
            <a:r>
              <a:rPr lang="fr-FR" dirty="0" err="1"/>
              <a:t>Multipath</a:t>
            </a:r>
            <a:r>
              <a:rPr lang="fr-FR" dirty="0"/>
              <a:t> TCP </a:t>
            </a:r>
            <a:r>
              <a:rPr lang="fr-FR" dirty="0" smtClean="0"/>
              <a:t>avec trois </a:t>
            </a:r>
            <a:r>
              <a:rPr lang="fr-FR" dirty="0"/>
              <a:t>réseaux différents : </a:t>
            </a:r>
          </a:p>
          <a:p>
            <a:pPr marL="0" lvl="0" indent="0">
              <a:buNone/>
            </a:pPr>
            <a:r>
              <a:rPr lang="fr-FR" dirty="0"/>
              <a:t>de 192.168.1.77 (filaire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), à 192.168.4.3 (Wifi </a:t>
            </a:r>
            <a:r>
              <a:rPr lang="fr-FR" dirty="0" err="1"/>
              <a:t>Titania</a:t>
            </a:r>
            <a:r>
              <a:rPr lang="fr-FR" dirty="0"/>
              <a:t>) et 192.168.3.21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lvl="0" indent="0">
              <a:buNone/>
            </a:pPr>
            <a:r>
              <a:rPr lang="fr-FR" dirty="0"/>
              <a:t>de 192.168.4.150 (Wifi </a:t>
            </a:r>
            <a:r>
              <a:rPr lang="fr-FR" dirty="0" err="1"/>
              <a:t>Mneme</a:t>
            </a:r>
            <a:r>
              <a:rPr lang="fr-FR" dirty="0"/>
              <a:t>) : à 192.168.1.5 (filaire </a:t>
            </a:r>
            <a:r>
              <a:rPr lang="fr-FR" dirty="0" err="1"/>
              <a:t>Titania</a:t>
            </a:r>
            <a:r>
              <a:rPr lang="fr-FR" dirty="0"/>
              <a:t>), à 192.168.4.3 (Wifi </a:t>
            </a:r>
            <a:r>
              <a:rPr lang="fr-FR" dirty="0" err="1"/>
              <a:t>Titania</a:t>
            </a:r>
            <a:r>
              <a:rPr lang="fr-FR" dirty="0"/>
              <a:t>) et 192.168.3.21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lvl="0" indent="0">
              <a:buNone/>
            </a:pPr>
            <a:r>
              <a:rPr lang="fr-FR" dirty="0"/>
              <a:t>de 192.168.3.20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Mneme</a:t>
            </a:r>
            <a:r>
              <a:rPr lang="fr-FR" dirty="0"/>
              <a:t>) : à 192.168.1.5 (filaire </a:t>
            </a:r>
            <a:r>
              <a:rPr lang="fr-FR" dirty="0" err="1"/>
              <a:t>Titania</a:t>
            </a:r>
            <a:r>
              <a:rPr lang="fr-FR" dirty="0"/>
              <a:t>), à 192.168.4.3 (Wifi </a:t>
            </a:r>
            <a:r>
              <a:rPr lang="fr-FR" dirty="0" err="1"/>
              <a:t>Titania</a:t>
            </a:r>
            <a:r>
              <a:rPr lang="fr-FR" dirty="0"/>
              <a:t>) et 192.168.3.21 (</a:t>
            </a:r>
            <a:r>
              <a:rPr lang="fr-FR" dirty="0" err="1"/>
              <a:t>LoRa</a:t>
            </a:r>
            <a:r>
              <a:rPr lang="fr-FR" dirty="0"/>
              <a:t> </a:t>
            </a:r>
            <a:r>
              <a:rPr lang="fr-FR" dirty="0" err="1"/>
              <a:t>Titania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 et vice versa.</a:t>
            </a:r>
          </a:p>
        </p:txBody>
      </p:sp>
    </p:spTree>
    <p:extLst>
      <p:ext uri="{BB962C8B-B14F-4D97-AF65-F5344CB8AC3E}">
        <p14:creationId xmlns:p14="http://schemas.microsoft.com/office/powerpoint/2010/main" val="9930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L'entreprise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 smtClean="0"/>
              <a:t>Proxience</a:t>
            </a:r>
            <a:r>
              <a:rPr lang="fr-FR" dirty="0" smtClean="0"/>
              <a:t> installée </a:t>
            </a:r>
            <a:r>
              <a:rPr lang="fr-FR" dirty="0"/>
              <a:t>en 2016 à Saint Malo, a été créée en 2006 par M. </a:t>
            </a:r>
            <a:r>
              <a:rPr lang="fr-FR" dirty="0" err="1" smtClean="0"/>
              <a:t>Lehobey</a:t>
            </a:r>
            <a:r>
              <a:rPr lang="fr-FR" dirty="0"/>
              <a:t>.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14354" y="3062431"/>
            <a:ext cx="3093028" cy="19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Optimisez TCP / IP sur </a:t>
            </a:r>
            <a:r>
              <a:rPr lang="fr-FR" b="1" dirty="0" err="1" smtClean="0"/>
              <a:t>LoRa</a:t>
            </a:r>
            <a:endParaRPr lang="fr-FR" dirty="0"/>
          </a:p>
        </p:txBody>
      </p:sp>
      <p:pic>
        <p:nvPicPr>
          <p:cNvPr id="4" name="Espace réservé du contenu 3" descr="C:\Users\Gabriel\Desktop\Stages\Imagenes para subir Stage\LorapipeAx.25\PingloraAx25Optimizad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9" y="2243679"/>
            <a:ext cx="54959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3" descr="C:\Users\Gabriel\Desktop\Stages\Imagenes para subir Stage\LorapipeAx.25\PingloraAx2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9" y="4260633"/>
            <a:ext cx="5553075" cy="14024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70754" y="174927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Ping avec </a:t>
            </a:r>
            <a:r>
              <a:rPr lang="fr-FR" dirty="0" smtClean="0"/>
              <a:t>AX.25 Optimisé 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294284" y="3703121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Ping avec AX.25:</a:t>
            </a:r>
          </a:p>
        </p:txBody>
      </p:sp>
    </p:spTree>
    <p:extLst>
      <p:ext uri="{BB962C8B-B14F-4D97-AF65-F5344CB8AC3E}">
        <p14:creationId xmlns:p14="http://schemas.microsoft.com/office/powerpoint/2010/main" val="29942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0240" y="234054"/>
            <a:ext cx="9905998" cy="1478570"/>
          </a:xfrm>
        </p:spPr>
        <p:txBody>
          <a:bodyPr/>
          <a:lstStyle/>
          <a:p>
            <a:r>
              <a:rPr lang="fr-FR" cap="none" dirty="0" smtClean="0"/>
              <a:t/>
            </a:r>
            <a:br>
              <a:rPr lang="fr-FR" cap="none" dirty="0" smtClean="0"/>
            </a:br>
            <a:r>
              <a:rPr lang="fr-FR" cap="none" dirty="0" err="1" smtClean="0"/>
              <a:t>Ifstat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93" y="1712624"/>
            <a:ext cx="4000789" cy="376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3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err="1" smtClean="0"/>
              <a:t>Wireshark</a:t>
            </a:r>
            <a:endParaRPr lang="fr-FR" cap="non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:\Users\Gabriel\Desktop\Stages\Imagenes para subir Stage\LorapipeAx.25\LoraWiresharkMenemeAX25Radi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0" y="2249487"/>
            <a:ext cx="8478982" cy="2997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76845"/>
            <a:ext cx="9905999" cy="40143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En conclusion, il a été possible de tester et de confirmer ce que recherchait l'entreprise.</a:t>
            </a:r>
          </a:p>
          <a:p>
            <a:r>
              <a:rPr lang="fr-FR" dirty="0" err="1"/>
              <a:t>MultiPath</a:t>
            </a:r>
            <a:r>
              <a:rPr lang="fr-FR" dirty="0"/>
              <a:t> TCP nous permet d'avoir une bande passante plus élevée en créant différents sous-flux entre les différentes interfaces en transmettant à travers chacune d'entre elles simultanément</a:t>
            </a:r>
            <a:r>
              <a:rPr lang="fr-FR" dirty="0" smtClean="0"/>
              <a:t>.</a:t>
            </a:r>
          </a:p>
          <a:p>
            <a:r>
              <a:rPr lang="fr-FR" dirty="0"/>
              <a:t>Alors que </a:t>
            </a:r>
            <a:r>
              <a:rPr lang="fr-FR" dirty="0" err="1"/>
              <a:t>LoRa</a:t>
            </a:r>
            <a:r>
              <a:rPr lang="fr-FR" dirty="0"/>
              <a:t> nous permet des transmissions longue portée, plus de 10 km en milieu rural, avec une faible consommation d'énergie.</a:t>
            </a:r>
          </a:p>
        </p:txBody>
      </p:sp>
    </p:spTree>
    <p:extLst>
      <p:ext uri="{BB962C8B-B14F-4D97-AF65-F5344CB8AC3E}">
        <p14:creationId xmlns:p14="http://schemas.microsoft.com/office/powerpoint/2010/main" val="25266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Beaucoup!!!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40181" y="1776853"/>
            <a:ext cx="1066800" cy="714375"/>
          </a:xfrm>
          <a:prstGeom prst="rect">
            <a:avLst/>
          </a:prstGeom>
        </p:spPr>
      </p:pic>
      <p:pic>
        <p:nvPicPr>
          <p:cNvPr id="7" name="Imagen 15" descr="https://lh5.googleusercontent.com/fCiMKt9kueqx_YlepfLrYvF7-B57IYPCP60QOTG4_ECfuG1g7gnHVxOQStZAqNMNT9lYD1mp44EGVIzpPg6OCy_w2cR0lwmPFS3mKj979OC1XG4-rlnzCItO8Otlg_psjwSm4gn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68" y="1776853"/>
            <a:ext cx="1009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4" descr="https://lh4.googleusercontent.com/9URbqxQjQwRhw24ai2zo4gqmD6tXsyPZDnT4Tfq7SJaFDznMDVW0gJlQoqJbqKUlPI4mue2eXQ_EhO1DQcEsEzVEYKIK-rGV3L9ypy88QXbWcqGdCzeEwBj3-P47e622Q8m2F2u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01" y="1765074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8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932709"/>
            <a:ext cx="9905999" cy="385849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C:\Users\Gabriel\Desktop\Stages\Imagenes para subir Stage\Descripcion del proyect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73" y="1932709"/>
            <a:ext cx="7387936" cy="36819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41413" y="536863"/>
            <a:ext cx="9905998" cy="1560225"/>
          </a:xfrm>
        </p:spPr>
        <p:txBody>
          <a:bodyPr/>
          <a:lstStyle/>
          <a:p>
            <a:r>
              <a:rPr lang="es-ES" dirty="0" err="1"/>
              <a:t>Description</a:t>
            </a:r>
            <a:r>
              <a:rPr lang="es-ES" dirty="0"/>
              <a:t> du </a:t>
            </a:r>
            <a:r>
              <a:rPr lang="es-ES" dirty="0" err="1"/>
              <a:t>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2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Qu'est-ce que </a:t>
            </a:r>
            <a:r>
              <a:rPr lang="fr-FR" b="1" dirty="0" err="1"/>
              <a:t>MultiPath</a:t>
            </a:r>
            <a:r>
              <a:rPr lang="fr-FR" b="1" dirty="0"/>
              <a:t> TCP?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974273"/>
            <a:ext cx="9905999" cy="381692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MPTCP </a:t>
            </a:r>
            <a:r>
              <a:rPr lang="fr-FR" dirty="0"/>
              <a:t>est un protocole de couche transport qui consiste en un ensemble d'extensions TCP dont le but est de faire fonctionner une connexion TCP sur plusieurs chemins ou sous-flux de données simultanément. </a:t>
            </a:r>
            <a:endParaRPr lang="fr-FR" b="1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97575" y="3753198"/>
            <a:ext cx="5450234" cy="23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550718"/>
            <a:ext cx="9905999" cy="5240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Avantages </a:t>
            </a:r>
            <a:r>
              <a:rPr lang="fr-FR" b="1" dirty="0"/>
              <a:t>du protocole </a:t>
            </a:r>
            <a:r>
              <a:rPr lang="fr-FR" b="1" dirty="0" smtClean="0"/>
              <a:t>MPTCP:</a:t>
            </a:r>
          </a:p>
          <a:p>
            <a:pPr marL="0" indent="0">
              <a:buNone/>
            </a:pPr>
            <a:endParaRPr lang="fr-FR" b="1" dirty="0" smtClean="0"/>
          </a:p>
          <a:p>
            <a:pPr marL="457200" indent="-457200">
              <a:buSzPct val="105000"/>
              <a:buFont typeface="+mj-lt"/>
              <a:buAutoNum type="alphaLcParenR"/>
            </a:pPr>
            <a:r>
              <a:rPr lang="es-ES" dirty="0" err="1"/>
              <a:t>Augmentation</a:t>
            </a:r>
            <a:r>
              <a:rPr lang="es-ES" dirty="0"/>
              <a:t> de </a:t>
            </a:r>
            <a:r>
              <a:rPr lang="es-ES" dirty="0" err="1" smtClean="0"/>
              <a:t>l'efficacité</a:t>
            </a:r>
            <a:r>
              <a:rPr lang="es-ES" dirty="0" smtClean="0"/>
              <a:t>:</a:t>
            </a:r>
            <a:r>
              <a:rPr lang="fr-FR" dirty="0" smtClean="0"/>
              <a:t>augmentation </a:t>
            </a:r>
            <a:r>
              <a:rPr lang="fr-FR" dirty="0"/>
              <a:t>de la </a:t>
            </a:r>
            <a:r>
              <a:rPr lang="fr-FR" dirty="0" smtClean="0"/>
              <a:t>bande passante.</a:t>
            </a:r>
            <a:endParaRPr lang="fr-FR" dirty="0"/>
          </a:p>
          <a:p>
            <a:pPr marL="457200" indent="-457200">
              <a:buSzPct val="105000"/>
              <a:buFont typeface="+mj-lt"/>
              <a:buAutoNum type="alphaLcParenR"/>
            </a:pPr>
            <a:endParaRPr lang="fr-FR" dirty="0" smtClean="0"/>
          </a:p>
          <a:p>
            <a:pPr marL="457200" indent="-457200">
              <a:buSzPct val="105000"/>
              <a:buFont typeface="+mj-lt"/>
              <a:buAutoNum type="alphaLcParenR"/>
            </a:pPr>
            <a:r>
              <a:rPr lang="fr-FR" dirty="0" smtClean="0"/>
              <a:t>Plus </a:t>
            </a:r>
            <a:r>
              <a:rPr lang="fr-FR" dirty="0"/>
              <a:t>grande robustesse dans la </a:t>
            </a:r>
            <a:r>
              <a:rPr lang="fr-FR" dirty="0" smtClean="0"/>
              <a:t>connexion: redondance </a:t>
            </a:r>
            <a:r>
              <a:rPr lang="fr-FR" dirty="0"/>
              <a:t>de </a:t>
            </a:r>
            <a:r>
              <a:rPr lang="fr-FR" dirty="0" smtClean="0"/>
              <a:t> paquets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886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810491"/>
            <a:ext cx="9905999" cy="4980710"/>
          </a:xfrm>
        </p:spPr>
        <p:txBody>
          <a:bodyPr/>
          <a:lstStyle/>
          <a:p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Fonctionnement:</a:t>
            </a:r>
          </a:p>
          <a:p>
            <a:endParaRPr lang="fr-FR" b="1" dirty="0"/>
          </a:p>
          <a:p>
            <a:pPr marL="457200" indent="-457200">
              <a:buSzPct val="90000"/>
              <a:buFont typeface="+mj-lt"/>
              <a:buAutoNum type="alphaLcParenR"/>
            </a:pPr>
            <a:r>
              <a:rPr lang="es-ES" dirty="0" err="1"/>
              <a:t>Etablissement</a:t>
            </a:r>
            <a:r>
              <a:rPr lang="es-ES" dirty="0"/>
              <a:t> de </a:t>
            </a:r>
            <a:r>
              <a:rPr lang="es-ES" dirty="0" err="1"/>
              <a:t>connexion</a:t>
            </a:r>
            <a:endParaRPr lang="fr-FR" dirty="0"/>
          </a:p>
          <a:p>
            <a:pPr marL="457200" indent="-457200">
              <a:buSzPct val="90000"/>
              <a:buFont typeface="+mj-lt"/>
              <a:buAutoNum type="alphaLcParenR"/>
            </a:pPr>
            <a:r>
              <a:rPr lang="es-ES" dirty="0" err="1"/>
              <a:t>Ajout</a:t>
            </a:r>
            <a:r>
              <a:rPr lang="es-ES" dirty="0"/>
              <a:t> de </a:t>
            </a:r>
            <a:r>
              <a:rPr lang="es-ES" dirty="0" err="1"/>
              <a:t>sous</a:t>
            </a:r>
            <a:r>
              <a:rPr lang="es-ES" dirty="0"/>
              <a:t>-flux</a:t>
            </a:r>
            <a:endParaRPr lang="fr-FR" dirty="0"/>
          </a:p>
          <a:p>
            <a:pPr marL="457200" indent="-457200">
              <a:buSzPct val="90000"/>
              <a:buFont typeface="+mj-lt"/>
              <a:buAutoNum type="alphaLcParenR"/>
            </a:pPr>
            <a:r>
              <a:rPr lang="es-419" dirty="0" err="1" smtClean="0"/>
              <a:t>Fermeture</a:t>
            </a:r>
            <a:r>
              <a:rPr lang="es-419" dirty="0" smtClean="0"/>
              <a:t> </a:t>
            </a:r>
            <a:r>
              <a:rPr lang="es-419" dirty="0"/>
              <a:t>de </a:t>
            </a:r>
            <a:r>
              <a:rPr lang="es-419" dirty="0" err="1"/>
              <a:t>connexion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29399" y="1376362"/>
            <a:ext cx="452004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963" y="118526"/>
            <a:ext cx="9905998" cy="1478570"/>
          </a:xfrm>
        </p:spPr>
        <p:txBody>
          <a:bodyPr/>
          <a:lstStyle/>
          <a:p>
            <a:r>
              <a:rPr lang="fr-FR" dirty="0"/>
              <a:t>Problèmes de sécurité </a:t>
            </a:r>
            <a:r>
              <a:rPr lang="fr-FR" dirty="0" smtClean="0"/>
              <a:t>possibles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1950" y="5231620"/>
            <a:ext cx="2903538" cy="1346186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41412" y="1123950"/>
            <a:ext cx="9905999" cy="5453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MPTCP </a:t>
            </a:r>
            <a:r>
              <a:rPr lang="fr-FR" dirty="0"/>
              <a:t>peut causer des problèmes de sécurité, bien que dans notre cas ce ne soit pas un problème mais cela mérite d'être clarifié</a:t>
            </a:r>
            <a:r>
              <a:rPr lang="fr-FR" dirty="0" smtClean="0"/>
              <a:t>:</a:t>
            </a:r>
          </a:p>
          <a:p>
            <a:pPr lvl="0"/>
            <a:r>
              <a:rPr lang="es-ES" dirty="0" err="1" smtClean="0"/>
              <a:t>Certains</a:t>
            </a:r>
            <a:r>
              <a:rPr lang="es-ES" dirty="0" smtClean="0"/>
              <a:t> IDS / IPS </a:t>
            </a:r>
            <a:r>
              <a:rPr lang="es-ES" dirty="0" err="1" smtClean="0"/>
              <a:t>ne</a:t>
            </a:r>
            <a:r>
              <a:rPr lang="es-ES" dirty="0" smtClean="0"/>
              <a:t> </a:t>
            </a:r>
            <a:r>
              <a:rPr lang="es-ES" dirty="0" err="1" smtClean="0"/>
              <a:t>sont</a:t>
            </a:r>
            <a:r>
              <a:rPr lang="es-ES" dirty="0" smtClean="0"/>
              <a:t> </a:t>
            </a:r>
            <a:r>
              <a:rPr lang="es-ES" dirty="0" err="1" smtClean="0"/>
              <a:t>pas</a:t>
            </a:r>
            <a:r>
              <a:rPr lang="es-ES" dirty="0" smtClean="0"/>
              <a:t> </a:t>
            </a:r>
            <a:r>
              <a:rPr lang="es-ES" dirty="0" err="1" smtClean="0"/>
              <a:t>prêts</a:t>
            </a:r>
            <a:r>
              <a:rPr lang="es-ES" dirty="0" smtClean="0"/>
              <a:t> à </a:t>
            </a:r>
            <a:r>
              <a:rPr lang="es-ES" dirty="0" err="1" smtClean="0"/>
              <a:t>regrouper</a:t>
            </a:r>
            <a:r>
              <a:rPr lang="es-ES" dirty="0" smtClean="0"/>
              <a:t> et à </a:t>
            </a:r>
            <a:r>
              <a:rPr lang="es-ES" dirty="0" err="1" smtClean="0"/>
              <a:t>corréler</a:t>
            </a:r>
            <a:r>
              <a:rPr lang="es-ES" dirty="0" smtClean="0"/>
              <a:t> </a:t>
            </a:r>
            <a:r>
              <a:rPr lang="es-ES" dirty="0" err="1" smtClean="0"/>
              <a:t>certains</a:t>
            </a:r>
            <a:r>
              <a:rPr lang="es-ES" dirty="0" smtClean="0"/>
              <a:t> flux </a:t>
            </a:r>
            <a:r>
              <a:rPr lang="es-ES" dirty="0" err="1" smtClean="0"/>
              <a:t>avec</a:t>
            </a:r>
            <a:r>
              <a:rPr lang="es-ES" dirty="0" smtClean="0"/>
              <a:t> </a:t>
            </a:r>
            <a:r>
              <a:rPr lang="es-ES" dirty="0" err="1" smtClean="0"/>
              <a:t>d'autres</a:t>
            </a:r>
            <a:r>
              <a:rPr lang="es-ES" dirty="0" smtClean="0"/>
              <a:t> et, par </a:t>
            </a:r>
            <a:r>
              <a:rPr lang="es-ES" dirty="0" err="1" smtClean="0"/>
              <a:t>conséquent</a:t>
            </a:r>
            <a:r>
              <a:rPr lang="es-ES" dirty="0" smtClean="0"/>
              <a:t>, </a:t>
            </a:r>
            <a:r>
              <a:rPr lang="es-ES" dirty="0" err="1" smtClean="0"/>
              <a:t>différents</a:t>
            </a:r>
            <a:r>
              <a:rPr lang="es-ES" dirty="0" smtClean="0"/>
              <a:t> flux les </a:t>
            </a:r>
            <a:r>
              <a:rPr lang="es-ES" dirty="0" err="1" smtClean="0"/>
              <a:t>traiteront</a:t>
            </a:r>
            <a:r>
              <a:rPr lang="es-ES" dirty="0" smtClean="0"/>
              <a:t> </a:t>
            </a:r>
            <a:r>
              <a:rPr lang="es-ES" dirty="0" err="1" smtClean="0"/>
              <a:t>comme</a:t>
            </a:r>
            <a:r>
              <a:rPr lang="es-ES" dirty="0" smtClean="0"/>
              <a:t> des </a:t>
            </a:r>
            <a:r>
              <a:rPr lang="es-ES" dirty="0" err="1" smtClean="0"/>
              <a:t>connexions</a:t>
            </a:r>
            <a:r>
              <a:rPr lang="es-ES" dirty="0" smtClean="0"/>
              <a:t> </a:t>
            </a:r>
            <a:r>
              <a:rPr lang="es-ES" dirty="0" err="1" smtClean="0"/>
              <a:t>indépendantes</a:t>
            </a:r>
            <a:r>
              <a:rPr lang="es-ES" dirty="0" smtClean="0"/>
              <a:t>, </a:t>
            </a:r>
            <a:r>
              <a:rPr lang="es-ES" dirty="0" err="1" smtClean="0"/>
              <a:t>permettant</a:t>
            </a:r>
            <a:r>
              <a:rPr lang="es-ES" dirty="0" smtClean="0"/>
              <a:t> le </a:t>
            </a:r>
            <a:r>
              <a:rPr lang="es-ES" dirty="0" err="1" smtClean="0"/>
              <a:t>trafic</a:t>
            </a:r>
            <a:r>
              <a:rPr lang="es-ES" dirty="0" smtClean="0"/>
              <a:t> </a:t>
            </a:r>
            <a:r>
              <a:rPr lang="es-ES" dirty="0" err="1" smtClean="0"/>
              <a:t>dans</a:t>
            </a:r>
            <a:r>
              <a:rPr lang="es-ES" dirty="0" smtClean="0"/>
              <a:t> </a:t>
            </a:r>
            <a:r>
              <a:rPr lang="es-ES" dirty="0" err="1" smtClean="0"/>
              <a:t>certains</a:t>
            </a:r>
            <a:r>
              <a:rPr lang="es-ES" dirty="0" smtClean="0"/>
              <a:t> cas </a:t>
            </a:r>
            <a:r>
              <a:rPr lang="es-ES" dirty="0" err="1" smtClean="0"/>
              <a:t>sans</a:t>
            </a:r>
            <a:r>
              <a:rPr lang="es-ES" dirty="0" smtClean="0"/>
              <a:t> </a:t>
            </a:r>
            <a:r>
              <a:rPr lang="es-ES" dirty="0" err="1" smtClean="0"/>
              <a:t>passer</a:t>
            </a:r>
            <a:r>
              <a:rPr lang="es-ES" dirty="0" smtClean="0"/>
              <a:t> par des alarmes.</a:t>
            </a:r>
            <a:endParaRPr lang="fr-FR" dirty="0" smtClean="0"/>
          </a:p>
          <a:p>
            <a:pPr lvl="0"/>
            <a:r>
              <a:rPr lang="fr-FR" dirty="0" smtClean="0"/>
              <a:t>deuxièmement, les flux TCP peuvent utiliser différents chemins pour atteindre la destination, même en contournant les capteurs IDS / IPS.</a:t>
            </a:r>
          </a:p>
          <a:p>
            <a:pPr lvl="0"/>
            <a:r>
              <a:rPr lang="fr-FR" dirty="0" smtClean="0"/>
              <a:t>Il </a:t>
            </a:r>
            <a:r>
              <a:rPr lang="fr-FR" dirty="0"/>
              <a:t>peut également y avoir des problèmes avec certains pare-feu, qui peuvent bloquer ces types de connexions.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9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Qu'est-ce que </a:t>
            </a:r>
            <a:r>
              <a:rPr lang="fr-FR" b="1" dirty="0" err="1"/>
              <a:t>LoRa</a:t>
            </a:r>
            <a:r>
              <a:rPr lang="fr-FR" b="1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974273"/>
            <a:ext cx="9905999" cy="381692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Définition:</a:t>
            </a:r>
          </a:p>
          <a:p>
            <a:pPr marL="0" indent="0">
              <a:buNone/>
            </a:pPr>
            <a:r>
              <a:rPr lang="fr-FR" dirty="0" err="1" smtClean="0"/>
              <a:t>LoRa</a:t>
            </a:r>
            <a:r>
              <a:rPr lang="fr-FR" dirty="0" smtClean="0"/>
              <a:t> </a:t>
            </a:r>
            <a:r>
              <a:rPr lang="fr-FR" dirty="0"/>
              <a:t>est une technologie sans fil tout comme le </a:t>
            </a:r>
            <a:r>
              <a:rPr lang="fr-FR" dirty="0" err="1"/>
              <a:t>WiFi</a:t>
            </a:r>
            <a:r>
              <a:rPr lang="fr-FR" dirty="0"/>
              <a:t>, </a:t>
            </a:r>
            <a:r>
              <a:rPr lang="fr-FR" dirty="0" smtClean="0"/>
              <a:t>Bluetooth.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38" y="3452843"/>
            <a:ext cx="2758398" cy="16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841664"/>
            <a:ext cx="9905999" cy="510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Avantages </a:t>
            </a:r>
            <a:r>
              <a:rPr lang="fr-FR" b="1" dirty="0"/>
              <a:t>de </a:t>
            </a:r>
            <a:r>
              <a:rPr lang="fr-FR" b="1" dirty="0" err="1" smtClean="0"/>
              <a:t>LoRa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Haute </a:t>
            </a:r>
            <a:r>
              <a:rPr lang="fr-FR" dirty="0"/>
              <a:t>tolérance aux interférences</a:t>
            </a:r>
          </a:p>
          <a:p>
            <a:r>
              <a:rPr lang="fr-FR" dirty="0" smtClean="0"/>
              <a:t>Haute </a:t>
            </a:r>
            <a:r>
              <a:rPr lang="fr-FR" dirty="0"/>
              <a:t>sensibilité pour recevoir des données </a:t>
            </a:r>
          </a:p>
          <a:p>
            <a:r>
              <a:rPr lang="fr-FR" dirty="0" smtClean="0"/>
              <a:t>Faible </a:t>
            </a:r>
            <a:r>
              <a:rPr lang="fr-FR" dirty="0"/>
              <a:t>consommation (jusqu'à 10 ans avec une batterie)</a:t>
            </a:r>
          </a:p>
          <a:p>
            <a:r>
              <a:rPr lang="fr-FR" dirty="0" smtClean="0"/>
              <a:t>Longue </a:t>
            </a:r>
            <a:r>
              <a:rPr lang="fr-FR" dirty="0"/>
              <a:t>portée de 10 à 20 km</a:t>
            </a:r>
          </a:p>
          <a:p>
            <a:r>
              <a:rPr lang="fr-FR" dirty="0" smtClean="0"/>
              <a:t>Fréquences </a:t>
            </a:r>
            <a:r>
              <a:rPr lang="fr-FR" dirty="0"/>
              <a:t>de travail: 868 Mhz en Europe, 915 Mhz </a:t>
            </a:r>
            <a:r>
              <a:rPr lang="fr-FR" dirty="0" smtClean="0"/>
              <a:t>en  </a:t>
            </a:r>
            <a:r>
              <a:rPr lang="fr-FR" dirty="0"/>
              <a:t>Amérique et 433 Mhz en Asie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2736</TotalTime>
  <Words>688</Words>
  <Application>Microsoft Office PowerPoint</Application>
  <PresentationFormat>Grand écran</PresentationFormat>
  <Paragraphs>80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Rapport de Stages </vt:lpstr>
      <vt:lpstr>L'entreprise</vt:lpstr>
      <vt:lpstr>Description du projet</vt:lpstr>
      <vt:lpstr>Qu'est-ce que MultiPath TCP?</vt:lpstr>
      <vt:lpstr>Présentation PowerPoint</vt:lpstr>
      <vt:lpstr>Présentation PowerPoint</vt:lpstr>
      <vt:lpstr>Problèmes de sécurité possibles</vt:lpstr>
      <vt:lpstr>Qu'est-ce que LoRa?</vt:lpstr>
      <vt:lpstr> </vt:lpstr>
      <vt:lpstr>Lorapipe</vt:lpstr>
      <vt:lpstr>Tests</vt:lpstr>
      <vt:lpstr>Test 1: fonctionnel entre les deux PC, une interface filaire et une interface Wifi </vt:lpstr>
      <vt:lpstr>Ifstat sur les deux PC</vt:lpstr>
      <vt:lpstr>Wireshark</vt:lpstr>
      <vt:lpstr>Test 2: de Lorapipe avec AX.25</vt:lpstr>
      <vt:lpstr>Test 3: de connectivité avec trois liaisons (LoRa, Wifi, Filaire). </vt:lpstr>
      <vt:lpstr>Wireshark</vt:lpstr>
      <vt:lpstr>Test 4: de connectivité via 3 liaisons avec trois réseaux différents. </vt:lpstr>
      <vt:lpstr>Wireshark</vt:lpstr>
      <vt:lpstr>Optimisez TCP / IP sur LoRa</vt:lpstr>
      <vt:lpstr> Ifstat </vt:lpstr>
      <vt:lpstr>Wireshark</vt:lpstr>
      <vt:lpstr>conclusion</vt:lpstr>
      <vt:lpstr>Merci Beaucoup!!!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Stages</dc:title>
  <dc:creator>Gabriel</dc:creator>
  <cp:lastModifiedBy>Gabriel</cp:lastModifiedBy>
  <cp:revision>49</cp:revision>
  <dcterms:created xsi:type="dcterms:W3CDTF">2020-07-06T09:09:54Z</dcterms:created>
  <dcterms:modified xsi:type="dcterms:W3CDTF">2020-07-09T21:41:04Z</dcterms:modified>
</cp:coreProperties>
</file>